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11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747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734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145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939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220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241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690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193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531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744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5520C-BACA-48E4-BD7B-8886F28AAD97}" type="datetimeFigureOut">
              <a:rPr lang="de-AT" smtClean="0"/>
              <a:t>21.03.2021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03B0-A685-4E7A-A352-AA6C3EE0EE7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106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reis 9"/>
          <p:cNvSpPr/>
          <p:nvPr/>
        </p:nvSpPr>
        <p:spPr>
          <a:xfrm rot="16200000">
            <a:off x="2061417" y="1655178"/>
            <a:ext cx="4284406" cy="4159782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1B294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1" name="Kreis 10"/>
          <p:cNvSpPr/>
          <p:nvPr/>
        </p:nvSpPr>
        <p:spPr>
          <a:xfrm rot="5400000">
            <a:off x="2061416" y="1619104"/>
            <a:ext cx="4284406" cy="4159782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008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2" name="Kreis 11"/>
          <p:cNvSpPr/>
          <p:nvPr/>
        </p:nvSpPr>
        <p:spPr>
          <a:xfrm rot="5400000">
            <a:off x="2606686" y="2191416"/>
            <a:ext cx="3219725" cy="3015158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008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3" name="Kreis 12"/>
          <p:cNvSpPr/>
          <p:nvPr/>
        </p:nvSpPr>
        <p:spPr>
          <a:xfrm rot="16200000">
            <a:off x="2606686" y="2240144"/>
            <a:ext cx="3219725" cy="3015158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1B294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4" name="Kreis 13"/>
          <p:cNvSpPr/>
          <p:nvPr/>
        </p:nvSpPr>
        <p:spPr>
          <a:xfrm rot="5400000">
            <a:off x="3178864" y="2688481"/>
            <a:ext cx="2070995" cy="2021028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008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" name="Kreis 14"/>
          <p:cNvSpPr/>
          <p:nvPr/>
        </p:nvSpPr>
        <p:spPr>
          <a:xfrm rot="16200000">
            <a:off x="3178865" y="2762063"/>
            <a:ext cx="2070995" cy="2021028"/>
          </a:xfrm>
          <a:prstGeom prst="pie">
            <a:avLst>
              <a:gd name="adj1" fmla="val 5386687"/>
              <a:gd name="adj2" fmla="val 16200000"/>
            </a:avLst>
          </a:prstGeom>
          <a:solidFill>
            <a:srgbClr val="1B294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635896" y="3068960"/>
            <a:ext cx="1080120" cy="43204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</a:rPr>
              <a:t>Persönliche Werthaltung</a:t>
            </a:r>
            <a:endParaRPr kumimoji="0" lang="de-AT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635896" y="3901726"/>
            <a:ext cx="1080120" cy="432048"/>
          </a:xfrm>
          <a:prstGeom prst="rect">
            <a:avLst/>
          </a:prstGeom>
          <a:solidFill>
            <a:srgbClr val="1B294A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</a:rPr>
              <a:t>Unternehmens-werte</a:t>
            </a:r>
            <a:endParaRPr kumimoji="0" lang="de-AT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2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Sylvia Wegenberger</dc:creator>
  <cp:lastModifiedBy>Sylvia Wegenberger</cp:lastModifiedBy>
  <cp:revision>1</cp:revision>
  <dcterms:created xsi:type="dcterms:W3CDTF">2021-03-21T13:34:21Z</dcterms:created>
  <dcterms:modified xsi:type="dcterms:W3CDTF">2021-03-21T13:34:48Z</dcterms:modified>
</cp:coreProperties>
</file>